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63" r:id="rId3"/>
    <p:sldId id="274" r:id="rId4"/>
    <p:sldId id="264" r:id="rId5"/>
    <p:sldId id="265" r:id="rId6"/>
    <p:sldId id="266" r:id="rId7"/>
    <p:sldId id="267" r:id="rId8"/>
    <p:sldId id="276" r:id="rId9"/>
    <p:sldId id="269" r:id="rId10"/>
    <p:sldId id="270" r:id="rId11"/>
    <p:sldId id="277" r:id="rId12"/>
    <p:sldId id="271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0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5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1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1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0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1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8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2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4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8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8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tchburgstate.edu/uploads/files/CapitalPlanningMaintenance/Event%20Management/Virtual%20EMS%20Tutorial%20editing%20a%20reservation.ppt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vents.fitchburgstate.ed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242" y="207033"/>
            <a:ext cx="8574622" cy="2616199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Virtual EMS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8826" y="2740454"/>
            <a:ext cx="6425129" cy="2637447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Online Room Reservation Request Tutorial</a:t>
            </a:r>
          </a:p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Creating a Reservation</a:t>
            </a:r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23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9658" y="703054"/>
            <a:ext cx="8406889" cy="121201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After filling out the details for your event, including set-up &amp; AV needs, hitting submit sends your reservation</a:t>
            </a:r>
            <a:r>
              <a:rPr lang="en-US" sz="1800" dirty="0"/>
              <a:t> </a:t>
            </a:r>
            <a:r>
              <a:rPr lang="en-US" sz="1800" dirty="0" smtClean="0"/>
              <a:t>to the Office of Event Management for</a:t>
            </a:r>
            <a:r>
              <a:rPr lang="en-US" sz="1800" dirty="0"/>
              <a:t> </a:t>
            </a:r>
            <a:r>
              <a:rPr lang="en-US" sz="1800" dirty="0" smtClean="0"/>
              <a:t>final confirmation.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13" y="1851687"/>
            <a:ext cx="5110670" cy="3850437"/>
          </a:xfrm>
        </p:spPr>
      </p:pic>
    </p:spTree>
    <p:extLst>
      <p:ext uri="{BB962C8B-B14F-4D97-AF65-F5344CB8AC3E}">
        <p14:creationId xmlns:p14="http://schemas.microsoft.com/office/powerpoint/2010/main" val="37459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148" y="1423090"/>
            <a:ext cx="9101051" cy="69665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Reservation </a:t>
            </a:r>
            <a:r>
              <a:rPr lang="en-US" sz="2400" b="1" dirty="0"/>
              <a:t>C</a:t>
            </a:r>
            <a:r>
              <a:rPr lang="en-US" sz="2400" b="1" dirty="0" smtClean="0"/>
              <a:t>onfirmation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16146" y="2207029"/>
            <a:ext cx="7834920" cy="411849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Office of Event Management will review your room and service requests.  If we have any question or suggestions we will reach out, otherwise you should expect a reservation confirmation within a few days.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789" y="796446"/>
            <a:ext cx="10515600" cy="13255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If you would like assistance with editing your reservation, </a:t>
            </a:r>
            <a:r>
              <a:rPr lang="en-US" sz="1800" dirty="0" smtClean="0">
                <a:hlinkClick r:id="rId3"/>
              </a:rPr>
              <a:t>Click Here</a:t>
            </a:r>
            <a:r>
              <a:rPr lang="en-US" sz="1800" dirty="0" smtClean="0"/>
              <a:t> for an in-depth tutorial!</a:t>
            </a:r>
            <a:endParaRPr lang="en-US" sz="1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83" y="1825625"/>
            <a:ext cx="6988871" cy="3928194"/>
          </a:xfrm>
        </p:spPr>
      </p:pic>
    </p:spTree>
    <p:extLst>
      <p:ext uri="{BB962C8B-B14F-4D97-AF65-F5344CB8AC3E}">
        <p14:creationId xmlns:p14="http://schemas.microsoft.com/office/powerpoint/2010/main" val="17786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76945" y="1645619"/>
            <a:ext cx="9011122" cy="107305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We are here to assist you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76400" y="2068810"/>
            <a:ext cx="10515600" cy="258785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 smtClean="0"/>
              <a:t>For questions regarding room reservation and service requests please contact</a:t>
            </a:r>
          </a:p>
          <a:p>
            <a:pPr marL="914400" lvl="2" indent="0">
              <a:buNone/>
            </a:pPr>
            <a:r>
              <a:rPr lang="en-US" sz="1800" dirty="0" smtClean="0"/>
              <a:t>Jennifer Mello at 978-665-3900 </a:t>
            </a:r>
            <a:r>
              <a:rPr lang="en-US" sz="1800" dirty="0"/>
              <a:t>or jmello9@fitchburgstate.edu</a:t>
            </a:r>
            <a:endParaRPr lang="en-US" sz="1800" dirty="0" smtClean="0"/>
          </a:p>
          <a:p>
            <a:pPr marL="914400" lvl="2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r>
              <a:rPr lang="en-US" sz="2000" dirty="0" smtClean="0"/>
              <a:t>For questions regarding Virtual EMS or AV support please contact</a:t>
            </a:r>
          </a:p>
          <a:p>
            <a:pPr marL="914400" lvl="2" indent="0">
              <a:buNone/>
            </a:pPr>
            <a:r>
              <a:rPr lang="en-US" sz="1800" dirty="0" smtClean="0"/>
              <a:t>Nathan Robichaud </a:t>
            </a:r>
            <a:r>
              <a:rPr lang="en-US" sz="1800" dirty="0"/>
              <a:t>at 978-665-3901 or nrobich5@fitchburgstate.edu</a:t>
            </a:r>
            <a:endParaRPr lang="en-US" sz="1800" dirty="0" smtClean="0"/>
          </a:p>
          <a:p>
            <a:pPr marL="914400" lvl="2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86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252" y="939893"/>
            <a:ext cx="7506392" cy="89283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Once </a:t>
            </a:r>
            <a:r>
              <a:rPr lang="en-US" sz="1800" dirty="0"/>
              <a:t>you have received your </a:t>
            </a:r>
            <a:r>
              <a:rPr lang="en-US" sz="1800" dirty="0" smtClean="0"/>
              <a:t>log-in confirmation </a:t>
            </a:r>
            <a:r>
              <a:rPr lang="en-US" sz="1800" dirty="0"/>
              <a:t>email from the Office of Event Management, you </a:t>
            </a:r>
            <a:r>
              <a:rPr lang="en-US" sz="1800" dirty="0" smtClean="0"/>
              <a:t>are ready to book rooms using </a:t>
            </a:r>
            <a:r>
              <a:rPr lang="en-US" sz="1800" dirty="0"/>
              <a:t>Virtual EMS.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To do so, first navigate to the Virtual EMS website </a:t>
            </a:r>
            <a:r>
              <a:rPr lang="en-US" sz="1300" dirty="0">
                <a:hlinkClick r:id="rId3"/>
              </a:rPr>
              <a:t>http://events.fitchburgstate.edu/</a:t>
            </a:r>
            <a:r>
              <a:rPr lang="en-US" sz="1300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93" y="1832727"/>
            <a:ext cx="6855510" cy="3888359"/>
          </a:xfrm>
        </p:spPr>
      </p:pic>
    </p:spTree>
    <p:extLst>
      <p:ext uri="{BB962C8B-B14F-4D97-AF65-F5344CB8AC3E}">
        <p14:creationId xmlns:p14="http://schemas.microsoft.com/office/powerpoint/2010/main" val="9121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262" y="953220"/>
            <a:ext cx="8989878" cy="89283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Select </a:t>
            </a:r>
            <a:r>
              <a:rPr lang="en-US" sz="1800" i="1" dirty="0" smtClean="0"/>
              <a:t>Log In </a:t>
            </a:r>
            <a:r>
              <a:rPr lang="en-US" sz="1800" dirty="0" smtClean="0"/>
              <a:t>under the </a:t>
            </a:r>
            <a:r>
              <a:rPr lang="en-US" sz="1800" i="1" dirty="0" smtClean="0"/>
              <a:t>My Account </a:t>
            </a:r>
            <a:r>
              <a:rPr lang="en-US" sz="1800" dirty="0" smtClean="0"/>
              <a:t>tab.</a:t>
            </a:r>
            <a:endParaRPr lang="en-US" sz="13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93" y="1850405"/>
            <a:ext cx="6855510" cy="3853002"/>
          </a:xfrm>
        </p:spPr>
      </p:pic>
    </p:spTree>
    <p:extLst>
      <p:ext uri="{BB962C8B-B14F-4D97-AF65-F5344CB8AC3E}">
        <p14:creationId xmlns:p14="http://schemas.microsoft.com/office/powerpoint/2010/main" val="42016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135" y="953220"/>
            <a:ext cx="9073005" cy="892834"/>
          </a:xfrm>
        </p:spPr>
        <p:txBody>
          <a:bodyPr/>
          <a:lstStyle/>
          <a:p>
            <a:pPr algn="l"/>
            <a:r>
              <a:rPr lang="en-US" sz="1800" dirty="0" smtClean="0"/>
              <a:t>Log In using your credentials.  </a:t>
            </a:r>
            <a:br>
              <a:rPr lang="en-US" sz="1800" dirty="0" smtClean="0"/>
            </a:br>
            <a:r>
              <a:rPr lang="en-US" sz="1800" dirty="0" smtClean="0"/>
              <a:t>If at any point you forget your user name and password, call 978-665-3900.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93" y="1850594"/>
            <a:ext cx="6855510" cy="3852623"/>
          </a:xfrm>
        </p:spPr>
      </p:pic>
    </p:spTree>
    <p:extLst>
      <p:ext uri="{BB962C8B-B14F-4D97-AF65-F5344CB8AC3E}">
        <p14:creationId xmlns:p14="http://schemas.microsoft.com/office/powerpoint/2010/main" val="29939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955" y="957760"/>
            <a:ext cx="6747991" cy="892834"/>
          </a:xfrm>
        </p:spPr>
        <p:txBody>
          <a:bodyPr/>
          <a:lstStyle/>
          <a:p>
            <a:pPr algn="l"/>
            <a:r>
              <a:rPr lang="en-US" sz="1800" dirty="0" smtClean="0"/>
              <a:t>To begin your room request, select</a:t>
            </a:r>
            <a:r>
              <a:rPr lang="en-US" sz="1800" i="1" dirty="0" smtClean="0"/>
              <a:t> Request </a:t>
            </a:r>
            <a:r>
              <a:rPr lang="en-US" sz="1800" dirty="0" smtClean="0"/>
              <a:t>under the </a:t>
            </a:r>
            <a:r>
              <a:rPr lang="en-US" sz="1800" i="1" dirty="0" smtClean="0"/>
              <a:t>Reservations</a:t>
            </a:r>
            <a:r>
              <a:rPr lang="en-US" sz="1800" dirty="0" smtClean="0"/>
              <a:t> tab.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93" y="1850594"/>
            <a:ext cx="6855510" cy="3852623"/>
          </a:xfrm>
        </p:spPr>
      </p:pic>
    </p:spTree>
    <p:extLst>
      <p:ext uri="{BB962C8B-B14F-4D97-AF65-F5344CB8AC3E}">
        <p14:creationId xmlns:p14="http://schemas.microsoft.com/office/powerpoint/2010/main" val="2337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677174"/>
            <a:ext cx="7813964" cy="1427671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Complete the </a:t>
            </a:r>
            <a:r>
              <a:rPr lang="en-US" sz="1800" i="1" dirty="0" smtClean="0"/>
              <a:t>When and Where </a:t>
            </a:r>
            <a:r>
              <a:rPr lang="en-US" sz="1800" dirty="0" smtClean="0"/>
              <a:t>for your event as well as an estimated attendance.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6" y="1850632"/>
            <a:ext cx="6851364" cy="3852547"/>
          </a:xfrm>
        </p:spPr>
      </p:pic>
    </p:spTree>
    <p:extLst>
      <p:ext uri="{BB962C8B-B14F-4D97-AF65-F5344CB8AC3E}">
        <p14:creationId xmlns:p14="http://schemas.microsoft.com/office/powerpoint/2010/main" val="32884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885" y="957847"/>
            <a:ext cx="10018713" cy="892834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 smtClean="0"/>
              <a:t>List mode</a:t>
            </a:r>
            <a:r>
              <a:rPr lang="en-US" sz="1800" dirty="0"/>
              <a:t> </a:t>
            </a:r>
            <a:r>
              <a:rPr lang="en-US" sz="1800" dirty="0" smtClean="0"/>
              <a:t>in Virtual EMS presents a list of available spaces for your review.</a:t>
            </a:r>
            <a:br>
              <a:rPr lang="en-US" sz="1800" dirty="0" smtClean="0"/>
            </a:br>
            <a:r>
              <a:rPr lang="en-US" sz="1800" dirty="0" smtClean="0"/>
              <a:t>Click the green plus symbol to select a room to add to your reservation.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11" y="1850681"/>
            <a:ext cx="6844874" cy="3852450"/>
          </a:xfrm>
        </p:spPr>
      </p:pic>
    </p:spTree>
    <p:extLst>
      <p:ext uri="{BB962C8B-B14F-4D97-AF65-F5344CB8AC3E}">
        <p14:creationId xmlns:p14="http://schemas.microsoft.com/office/powerpoint/2010/main" val="26727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3" y="953220"/>
            <a:ext cx="8998807" cy="892834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Grid mode</a:t>
            </a:r>
            <a:r>
              <a:rPr lang="en-US" sz="1800" dirty="0"/>
              <a:t> </a:t>
            </a:r>
            <a:r>
              <a:rPr lang="en-US" sz="1800" dirty="0" smtClean="0"/>
              <a:t>is an alternate way to view available rooms.</a:t>
            </a:r>
            <a:br>
              <a:rPr lang="en-US" sz="1800" dirty="0" smtClean="0"/>
            </a:br>
            <a:r>
              <a:rPr lang="en-US" sz="1800" dirty="0" smtClean="0"/>
              <a:t>Click </a:t>
            </a:r>
            <a:r>
              <a:rPr lang="en-US" sz="1800" dirty="0"/>
              <a:t>the green plus symbol to select a room to add to your reservation.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11" y="1853277"/>
            <a:ext cx="6844874" cy="3847258"/>
          </a:xfrm>
        </p:spPr>
      </p:pic>
    </p:spTree>
    <p:extLst>
      <p:ext uri="{BB962C8B-B14F-4D97-AF65-F5344CB8AC3E}">
        <p14:creationId xmlns:p14="http://schemas.microsoft.com/office/powerpoint/2010/main" val="29342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887" y="953220"/>
            <a:ext cx="8973253" cy="892834"/>
          </a:xfrm>
        </p:spPr>
        <p:txBody>
          <a:bodyPr/>
          <a:lstStyle/>
          <a:p>
            <a:pPr algn="l"/>
            <a:r>
              <a:rPr lang="en-US" sz="1800" dirty="0" smtClean="0"/>
              <a:t>Your selected room(s) are now available for your review.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84" y="1851080"/>
            <a:ext cx="6844128" cy="3851652"/>
          </a:xfrm>
        </p:spPr>
      </p:pic>
    </p:spTree>
    <p:extLst>
      <p:ext uri="{BB962C8B-B14F-4D97-AF65-F5344CB8AC3E}">
        <p14:creationId xmlns:p14="http://schemas.microsoft.com/office/powerpoint/2010/main" val="38021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239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Virtual EMS</vt:lpstr>
      <vt:lpstr>Once you have received your log-in confirmation email from the Office of Event Management, you are ready to book rooms using Virtual EMS.  To do so, first navigate to the Virtual EMS website http://events.fitchburgstate.edu/ </vt:lpstr>
      <vt:lpstr>Select Log In under the My Account tab.</vt:lpstr>
      <vt:lpstr>Log In using your credentials.   If at any point you forget your user name and password, call 978-665-3900.</vt:lpstr>
      <vt:lpstr>To begin your room request, select Request under the Reservations tab.</vt:lpstr>
      <vt:lpstr>Complete the When and Where for your event as well as an estimated attendance.</vt:lpstr>
      <vt:lpstr>List mode in Virtual EMS presents a list of available spaces for your review. Click the green plus symbol to select a room to add to your reservation.</vt:lpstr>
      <vt:lpstr>Grid mode is an alternate way to view available rooms. Click the green plus symbol to select a room to add to your reservation.</vt:lpstr>
      <vt:lpstr>Your selected room(s) are now available for your review. </vt:lpstr>
      <vt:lpstr>After filling out the details for your event, including set-up &amp; AV needs, hitting submit sends your reservation to the Office of Event Management for final confirmation.</vt:lpstr>
      <vt:lpstr>Reservation Confirmation</vt:lpstr>
      <vt:lpstr>If you would like assistance with editing your reservation, Click Here for an in-depth tutorial!</vt:lpstr>
      <vt:lpstr>We are here to assist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Robichaud</dc:creator>
  <cp:lastModifiedBy>Frank Campo</cp:lastModifiedBy>
  <cp:revision>58</cp:revision>
  <dcterms:created xsi:type="dcterms:W3CDTF">2014-09-12T02:11:33Z</dcterms:created>
  <dcterms:modified xsi:type="dcterms:W3CDTF">2019-11-18T20:18:29Z</dcterms:modified>
</cp:coreProperties>
</file>